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66" r:id="rId4"/>
    <p:sldId id="260" r:id="rId5"/>
    <p:sldId id="265" r:id="rId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3" d="100"/>
          <a:sy n="133" d="100"/>
        </p:scale>
        <p:origin x="120" y="138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628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A1944-0A01-0F8D-315A-4CDBCE879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D60666-98A7-84B3-A44D-FC04BB437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5AE842-8E3A-5AE8-31F2-F462CD4A13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C09303-80E8-A01F-7E43-1A80433551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832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855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960120"/>
            <a:ext cx="7955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CA" sz="4000" dirty="0">
                <a:solidFill>
                  <a:schemeClr val="bg1"/>
                </a:solidFill>
              </a:rPr>
              <a:t>CNETS Support Groups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594360" y="2212848"/>
            <a:ext cx="7955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CA" sz="2400" dirty="0">
                <a:solidFill>
                  <a:schemeClr val="bg1"/>
                </a:solidFill>
              </a:rPr>
              <a:t>Is a CNETS Support Group right for me?</a:t>
            </a:r>
          </a:p>
        </p:txBody>
      </p:sp>
      <p:sp>
        <p:nvSpPr>
          <p:cNvPr id="6" name="Text 4"/>
          <p:cNvSpPr txBox="1"/>
          <p:nvPr/>
        </p:nvSpPr>
        <p:spPr>
          <a:xfrm>
            <a:off x="594360" y="2798064"/>
            <a:ext cx="7955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0D5DD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Shirley Hannah, Toronto Support Group Co-Lead                                                               |  September 26, 2026  |  Ottawa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47472" y="4736592"/>
            <a:ext cx="7973568" cy="0"/>
          </a:xfrm>
          <a:prstGeom prst="line">
            <a:avLst/>
          </a:prstGeom>
          <a:noFill/>
          <a:ln w="9525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6"/>
          <p:cNvSpPr txBox="1"/>
          <p:nvPr/>
        </p:nvSpPr>
        <p:spPr>
          <a:xfrm>
            <a:off x="347472" y="4791456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0A8C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Canadian Neuroendocrine Tumour Society  |  cnets.ca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8394192" y="4773168"/>
            <a:ext cx="621792" cy="256032"/>
          </a:xfrm>
          <a:prstGeom prst="roundRect">
            <a:avLst>
              <a:gd name="adj" fmla="val 14286"/>
            </a:avLst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0" name="Text 8"/>
          <p:cNvSpPr txBox="1"/>
          <p:nvPr/>
        </p:nvSpPr>
        <p:spPr>
          <a:xfrm>
            <a:off x="8394192" y="4773168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28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CNETS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27432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28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CNETS Support Group Member Comments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837722"/>
            <a:ext cx="7973568" cy="0"/>
          </a:xfrm>
          <a:prstGeom prst="line">
            <a:avLst/>
          </a:prstGeom>
          <a:noFill/>
          <a:ln w="9525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490087" y="1210540"/>
            <a:ext cx="128016" cy="128016"/>
          </a:xfrm>
          <a:prstGeom prst="ellipse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718687" y="1045948"/>
            <a:ext cx="8001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unwavering support, cheerleading, and friendship I have received from this group have been invaluable to me.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90087" y="1795756"/>
            <a:ext cx="128016" cy="128016"/>
          </a:xfrm>
          <a:prstGeom prst="ellipse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9" name="Text 7"/>
          <p:cNvSpPr txBox="1"/>
          <p:nvPr/>
        </p:nvSpPr>
        <p:spPr>
          <a:xfrm>
            <a:off x="718687" y="1631164"/>
            <a:ext cx="8001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This group was quick to provide support, answer my many questions and most importantly offer friendship. </a:t>
            </a:r>
          </a:p>
        </p:txBody>
      </p:sp>
      <p:sp>
        <p:nvSpPr>
          <p:cNvPr id="10" name="Shape 8"/>
          <p:cNvSpPr/>
          <p:nvPr/>
        </p:nvSpPr>
        <p:spPr>
          <a:xfrm>
            <a:off x="490087" y="2380972"/>
            <a:ext cx="128016" cy="128016"/>
          </a:xfrm>
          <a:prstGeom prst="ellipse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1" name="Text 9"/>
          <p:cNvSpPr txBox="1"/>
          <p:nvPr/>
        </p:nvSpPr>
        <p:spPr>
          <a:xfrm>
            <a:off x="718687" y="2216380"/>
            <a:ext cx="8001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It is a community that "gets it“ and gives us space to talk openly about our disease.  Friends and family may find it difficult to discuss or understand.  </a:t>
            </a:r>
          </a:p>
        </p:txBody>
      </p:sp>
      <p:sp>
        <p:nvSpPr>
          <p:cNvPr id="12" name="Shape 10"/>
          <p:cNvSpPr/>
          <p:nvPr/>
        </p:nvSpPr>
        <p:spPr>
          <a:xfrm>
            <a:off x="490087" y="2966188"/>
            <a:ext cx="128016" cy="128016"/>
          </a:xfrm>
          <a:prstGeom prst="ellipse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3" name="Text 11"/>
          <p:cNvSpPr txBox="1"/>
          <p:nvPr/>
        </p:nvSpPr>
        <p:spPr>
          <a:xfrm>
            <a:off x="718687" y="2801596"/>
            <a:ext cx="8001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They helped me to better understand my treatments (symptoms and different options), as well as what other group members found helpful with their own journeys.</a:t>
            </a:r>
          </a:p>
        </p:txBody>
      </p:sp>
      <p:sp>
        <p:nvSpPr>
          <p:cNvPr id="14" name="Shape 12"/>
          <p:cNvSpPr/>
          <p:nvPr/>
        </p:nvSpPr>
        <p:spPr>
          <a:xfrm>
            <a:off x="490087" y="3551404"/>
            <a:ext cx="128016" cy="128016"/>
          </a:xfrm>
          <a:prstGeom prst="ellipse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5" name="Text 13"/>
          <p:cNvSpPr txBox="1"/>
          <p:nvPr/>
        </p:nvSpPr>
        <p:spPr>
          <a:xfrm>
            <a:off x="718687" y="3386812"/>
            <a:ext cx="8001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group can deepen your understanding of your emotions and help you develop healthy ways to care for your mental and physical well being throughout a long journey. </a:t>
            </a:r>
          </a:p>
        </p:txBody>
      </p:sp>
      <p:sp>
        <p:nvSpPr>
          <p:cNvPr id="16" name="Shape 14"/>
          <p:cNvSpPr/>
          <p:nvPr/>
        </p:nvSpPr>
        <p:spPr>
          <a:xfrm>
            <a:off x="347472" y="4736592"/>
            <a:ext cx="7973568" cy="0"/>
          </a:xfrm>
          <a:prstGeom prst="line">
            <a:avLst/>
          </a:prstGeom>
          <a:noFill/>
          <a:ln w="9525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Text 15"/>
          <p:cNvSpPr txBox="1"/>
          <p:nvPr/>
        </p:nvSpPr>
        <p:spPr>
          <a:xfrm>
            <a:off x="347472" y="4791456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A4A4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Canadian Neuroendocrine Tumour Society  |  cnets.ca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8394192" y="4773168"/>
            <a:ext cx="621792" cy="256032"/>
          </a:xfrm>
          <a:prstGeom prst="roundRect">
            <a:avLst>
              <a:gd name="adj" fmla="val 14286"/>
            </a:avLst>
          </a:prstGeom>
          <a:solidFill>
            <a:srgbClr val="002855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9" name="Text 17"/>
          <p:cNvSpPr txBox="1"/>
          <p:nvPr/>
        </p:nvSpPr>
        <p:spPr>
          <a:xfrm>
            <a:off x="8394192" y="4773168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CNETS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347472" y="4965192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i="1" dirty="0">
                <a:solidFill>
                  <a:srgbClr val="999999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LAYOUT: CONTENT / BULLETS</a:t>
            </a:r>
            <a:endParaRPr lang="en-US" sz="7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1E1EC34C-CF76-BB41-2C42-0BFE0493DB32}"/>
              </a:ext>
            </a:extLst>
          </p:cNvPr>
          <p:cNvSpPr txBox="1"/>
          <p:nvPr/>
        </p:nvSpPr>
        <p:spPr>
          <a:xfrm>
            <a:off x="718687" y="3971265"/>
            <a:ext cx="8001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During a meeting you can see a stressed member feel lighter, less overwhelmed and feel their situation seems less daunting.</a:t>
            </a:r>
          </a:p>
        </p:txBody>
      </p:sp>
      <p:sp>
        <p:nvSpPr>
          <p:cNvPr id="24" name="Shape 12">
            <a:extLst>
              <a:ext uri="{FF2B5EF4-FFF2-40B4-BE49-F238E27FC236}">
                <a16:creationId xmlns:a16="http://schemas.microsoft.com/office/drawing/2014/main" id="{99363C81-E910-8BD4-1A20-B70BB54C85CC}"/>
              </a:ext>
            </a:extLst>
          </p:cNvPr>
          <p:cNvSpPr/>
          <p:nvPr/>
        </p:nvSpPr>
        <p:spPr>
          <a:xfrm>
            <a:off x="490087" y="4115283"/>
            <a:ext cx="128016" cy="128016"/>
          </a:xfrm>
          <a:prstGeom prst="ellipse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FB67A-3F8E-C4BC-95E2-C3DB1B41F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D267D1B-5E36-41EF-29BE-D3D77EF6AC6B}"/>
              </a:ext>
            </a:extLst>
          </p:cNvPr>
          <p:cNvSpPr/>
          <p:nvPr/>
        </p:nvSpPr>
        <p:spPr>
          <a:xfrm>
            <a:off x="0" y="-48126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3C27A91-739D-CD63-58A0-19FB757F2FEF}"/>
              </a:ext>
            </a:extLst>
          </p:cNvPr>
          <p:cNvSpPr txBox="1"/>
          <p:nvPr/>
        </p:nvSpPr>
        <p:spPr>
          <a:xfrm>
            <a:off x="594360" y="27432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28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Tips from Our Members</a:t>
            </a:r>
            <a:endParaRPr lang="en-US" sz="28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BD73E7D-4EBA-F907-D2BC-783149F3F85B}"/>
              </a:ext>
            </a:extLst>
          </p:cNvPr>
          <p:cNvSpPr/>
          <p:nvPr/>
        </p:nvSpPr>
        <p:spPr>
          <a:xfrm>
            <a:off x="594360" y="837722"/>
            <a:ext cx="7973568" cy="0"/>
          </a:xfrm>
          <a:prstGeom prst="line">
            <a:avLst/>
          </a:prstGeom>
          <a:noFill/>
          <a:ln w="9525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94A4B9CE-2439-A39D-6EB7-18D30AEEA98C}"/>
              </a:ext>
            </a:extLst>
          </p:cNvPr>
          <p:cNvSpPr/>
          <p:nvPr/>
        </p:nvSpPr>
        <p:spPr>
          <a:xfrm>
            <a:off x="490087" y="1210540"/>
            <a:ext cx="128016" cy="128016"/>
          </a:xfrm>
          <a:prstGeom prst="ellipse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0BD0170-8A5A-C357-9ED4-B7BE6592AD88}"/>
              </a:ext>
            </a:extLst>
          </p:cNvPr>
          <p:cNvSpPr txBox="1"/>
          <p:nvPr/>
        </p:nvSpPr>
        <p:spPr>
          <a:xfrm>
            <a:off x="718687" y="1045948"/>
            <a:ext cx="8001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Learn as much as you can, advocate for yourself, and take an active role in decisions with your care team.</a:t>
            </a: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DC2D5BD-27AB-B346-5D9C-391295C3F9B2}"/>
              </a:ext>
            </a:extLst>
          </p:cNvPr>
          <p:cNvSpPr/>
          <p:nvPr/>
        </p:nvSpPr>
        <p:spPr>
          <a:xfrm>
            <a:off x="490087" y="1795756"/>
            <a:ext cx="128016" cy="128016"/>
          </a:xfrm>
          <a:prstGeom prst="ellipse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1765962-22FC-7DEA-F41C-18D3305E13B9}"/>
              </a:ext>
            </a:extLst>
          </p:cNvPr>
          <p:cNvSpPr txBox="1"/>
          <p:nvPr/>
        </p:nvSpPr>
        <p:spPr>
          <a:xfrm>
            <a:off x="718687" y="1631164"/>
            <a:ext cx="8001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Prepare your questions before each appointment so you can raise every concern and get the answers you need.</a:t>
            </a: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6A3E3820-A52B-8B3F-01A0-F6E798B7291F}"/>
              </a:ext>
            </a:extLst>
          </p:cNvPr>
          <p:cNvSpPr/>
          <p:nvPr/>
        </p:nvSpPr>
        <p:spPr>
          <a:xfrm>
            <a:off x="490087" y="2332846"/>
            <a:ext cx="128016" cy="128016"/>
          </a:xfrm>
          <a:prstGeom prst="ellipse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AFB0DA7-FB36-CFFB-40D7-882AB1695A28}"/>
              </a:ext>
            </a:extLst>
          </p:cNvPr>
          <p:cNvSpPr txBox="1"/>
          <p:nvPr/>
        </p:nvSpPr>
        <p:spPr>
          <a:xfrm>
            <a:off x="718687" y="2168254"/>
            <a:ext cx="8001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Have someone join you at appointments to take notes and listen for details you may miss.</a:t>
            </a: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BF372CA-729C-FD2D-1E34-E50E01AD8F19}"/>
              </a:ext>
            </a:extLst>
          </p:cNvPr>
          <p:cNvSpPr/>
          <p:nvPr/>
        </p:nvSpPr>
        <p:spPr>
          <a:xfrm>
            <a:off x="490087" y="2918062"/>
            <a:ext cx="128016" cy="128016"/>
          </a:xfrm>
          <a:prstGeom prst="ellipse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A1B5AF8-7570-4851-FF8B-E9CA1D60E1E5}"/>
              </a:ext>
            </a:extLst>
          </p:cNvPr>
          <p:cNvSpPr txBox="1"/>
          <p:nvPr/>
        </p:nvSpPr>
        <p:spPr>
          <a:xfrm>
            <a:off x="718687" y="2753470"/>
            <a:ext cx="8001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support group is a place to appreciate different struggles, to offer and receive empathy, and to be grateful.</a:t>
            </a: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0538730A-C3BB-3A6D-92C1-3498D7C5DE4C}"/>
              </a:ext>
            </a:extLst>
          </p:cNvPr>
          <p:cNvSpPr/>
          <p:nvPr/>
        </p:nvSpPr>
        <p:spPr>
          <a:xfrm>
            <a:off x="490087" y="3519320"/>
            <a:ext cx="128016" cy="128016"/>
          </a:xfrm>
          <a:prstGeom prst="ellipse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CB52599F-F427-FC09-2033-578C3B6E2855}"/>
              </a:ext>
            </a:extLst>
          </p:cNvPr>
          <p:cNvSpPr txBox="1"/>
          <p:nvPr/>
        </p:nvSpPr>
        <p:spPr>
          <a:xfrm>
            <a:off x="718687" y="3354728"/>
            <a:ext cx="8001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group can deepen your understanding of your emotions and help you develop healthy ways to care for your mental and physical well being throughout a long journey. </a:t>
            </a: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C1989354-FFC4-3669-141A-ED2B9D6BB65D}"/>
              </a:ext>
            </a:extLst>
          </p:cNvPr>
          <p:cNvSpPr/>
          <p:nvPr/>
        </p:nvSpPr>
        <p:spPr>
          <a:xfrm>
            <a:off x="347472" y="4736592"/>
            <a:ext cx="7973568" cy="0"/>
          </a:xfrm>
          <a:prstGeom prst="line">
            <a:avLst/>
          </a:prstGeom>
          <a:noFill/>
          <a:ln w="9525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DA5926B8-B6D9-1D08-C034-FB2AEF0E1FD7}"/>
              </a:ext>
            </a:extLst>
          </p:cNvPr>
          <p:cNvSpPr txBox="1"/>
          <p:nvPr/>
        </p:nvSpPr>
        <p:spPr>
          <a:xfrm>
            <a:off x="347472" y="4791456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A4A4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Canadian Neuroendocrine Tumour Society  |  cnets.ca</a:t>
            </a:r>
            <a:endParaRPr lang="en-US" sz="80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28AD148B-A00B-C95C-5A4F-03B4A23365C5}"/>
              </a:ext>
            </a:extLst>
          </p:cNvPr>
          <p:cNvSpPr/>
          <p:nvPr/>
        </p:nvSpPr>
        <p:spPr>
          <a:xfrm>
            <a:off x="8394192" y="4773168"/>
            <a:ext cx="621792" cy="256032"/>
          </a:xfrm>
          <a:prstGeom prst="roundRect">
            <a:avLst>
              <a:gd name="adj" fmla="val 14286"/>
            </a:avLst>
          </a:prstGeom>
          <a:solidFill>
            <a:srgbClr val="002855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4CACC454-3418-AF1E-DA12-7A6E7205DDFB}"/>
              </a:ext>
            </a:extLst>
          </p:cNvPr>
          <p:cNvSpPr txBox="1"/>
          <p:nvPr/>
        </p:nvSpPr>
        <p:spPr>
          <a:xfrm>
            <a:off x="8394192" y="4773168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CNETS</a:t>
            </a:r>
            <a:endParaRPr lang="en-US" sz="900" dirty="0"/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A256B19C-6457-11B8-2207-CAB9FCED69B4}"/>
              </a:ext>
            </a:extLst>
          </p:cNvPr>
          <p:cNvSpPr txBox="1"/>
          <p:nvPr/>
        </p:nvSpPr>
        <p:spPr>
          <a:xfrm>
            <a:off x="718687" y="3971265"/>
            <a:ext cx="8001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 CNETS website offers links to conferences, webinars and other educational resources that can deepen your understanding of your diagnosis, possible treatment options, and symptom management. </a:t>
            </a:r>
          </a:p>
        </p:txBody>
      </p:sp>
      <p:sp>
        <p:nvSpPr>
          <p:cNvPr id="24" name="Shape 12">
            <a:extLst>
              <a:ext uri="{FF2B5EF4-FFF2-40B4-BE49-F238E27FC236}">
                <a16:creationId xmlns:a16="http://schemas.microsoft.com/office/drawing/2014/main" id="{DAF29613-F9A4-A5A9-E5DD-094A3632790D}"/>
              </a:ext>
            </a:extLst>
          </p:cNvPr>
          <p:cNvSpPr/>
          <p:nvPr/>
        </p:nvSpPr>
        <p:spPr>
          <a:xfrm>
            <a:off x="490087" y="4115283"/>
            <a:ext cx="128016" cy="128016"/>
          </a:xfrm>
          <a:prstGeom prst="ellipse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642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594360" y="22258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28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CNETS Support Groups Contact info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94360" y="969264"/>
            <a:ext cx="7973568" cy="0"/>
          </a:xfrm>
          <a:prstGeom prst="line">
            <a:avLst/>
          </a:prstGeom>
          <a:noFill/>
          <a:ln w="9525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347472" y="4736592"/>
            <a:ext cx="7973568" cy="0"/>
          </a:xfrm>
          <a:prstGeom prst="line">
            <a:avLst/>
          </a:prstGeom>
          <a:noFill/>
          <a:ln w="9525">
            <a:solidFill>
              <a:srgbClr val="D0D5D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Text 10"/>
          <p:cNvSpPr txBox="1"/>
          <p:nvPr/>
        </p:nvSpPr>
        <p:spPr>
          <a:xfrm>
            <a:off x="347472" y="4791456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A4A4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Canadian Neuroendocrine Tumour Society  |  cnets.ca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8394192" y="4773168"/>
            <a:ext cx="621792" cy="256032"/>
          </a:xfrm>
          <a:prstGeom prst="roundRect">
            <a:avLst>
              <a:gd name="adj" fmla="val 14286"/>
            </a:avLst>
          </a:prstGeom>
          <a:solidFill>
            <a:srgbClr val="002855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4" name="Text 12"/>
          <p:cNvSpPr txBox="1"/>
          <p:nvPr/>
        </p:nvSpPr>
        <p:spPr>
          <a:xfrm>
            <a:off x="8394192" y="4773168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CNETS</a:t>
            </a:r>
            <a:endParaRPr lang="en-US" sz="900" dirty="0"/>
          </a:p>
        </p:txBody>
      </p:sp>
      <p:graphicFrame>
        <p:nvGraphicFramePr>
          <p:cNvPr id="19" name="Content Placeholder 4">
            <a:extLst>
              <a:ext uri="{FF2B5EF4-FFF2-40B4-BE49-F238E27FC236}">
                <a16:creationId xmlns:a16="http://schemas.microsoft.com/office/drawing/2014/main" id="{E6341949-468B-C138-CBDC-9B4609DECB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1673267"/>
              </p:ext>
            </p:extLst>
          </p:nvPr>
        </p:nvGraphicFramePr>
        <p:xfrm>
          <a:off x="594360" y="792636"/>
          <a:ext cx="7156728" cy="3889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209">
                  <a:extLst>
                    <a:ext uri="{9D8B030D-6E8A-4147-A177-3AD203B41FA5}">
                      <a16:colId xmlns:a16="http://schemas.microsoft.com/office/drawing/2014/main" val="4253835231"/>
                    </a:ext>
                  </a:extLst>
                </a:gridCol>
                <a:gridCol w="1967238">
                  <a:extLst>
                    <a:ext uri="{9D8B030D-6E8A-4147-A177-3AD203B41FA5}">
                      <a16:colId xmlns:a16="http://schemas.microsoft.com/office/drawing/2014/main" val="1050168193"/>
                    </a:ext>
                  </a:extLst>
                </a:gridCol>
                <a:gridCol w="2940281">
                  <a:extLst>
                    <a:ext uri="{9D8B030D-6E8A-4147-A177-3AD203B41FA5}">
                      <a16:colId xmlns:a16="http://schemas.microsoft.com/office/drawing/2014/main" val="1630015497"/>
                    </a:ext>
                  </a:extLst>
                </a:gridCol>
              </a:tblGrid>
              <a:tr h="300836">
                <a:tc>
                  <a:txBody>
                    <a:bodyPr/>
                    <a:lstStyle/>
                    <a:p>
                      <a:r>
                        <a:rPr lang="en-CA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Regional Groups</a:t>
                      </a:r>
                      <a:endParaRPr lang="en-CA" sz="1400" dirty="0"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Support Group Leads</a:t>
                      </a:r>
                      <a:endParaRPr lang="en-CA" sz="1400" dirty="0">
                        <a:latin typeface="+mn-lt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kern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Group Email</a:t>
                      </a:r>
                      <a:endParaRPr lang="en-CA" sz="1400" dirty="0">
                        <a:latin typeface="+mn-lt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531948"/>
                  </a:ext>
                </a:extLst>
              </a:tr>
              <a:tr h="215097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Victoria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Barbara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victoriagroup.cnets@gmail.com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7890673"/>
                  </a:ext>
                </a:extLst>
              </a:tr>
              <a:tr h="213191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Vancouver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Karen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vancouver.netsgroup@gmail.com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0420566"/>
                  </a:ext>
                </a:extLst>
              </a:tr>
              <a:tr h="248722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Alberta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Amber or Elaine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albertasupportgroup@cnets.ca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0539464"/>
                  </a:ext>
                </a:extLst>
              </a:tr>
              <a:tr h="255829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Winnipeg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Patricia or Desiree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winnipeggroup.cnets@gmail.com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50065114"/>
                  </a:ext>
                </a:extLst>
              </a:tr>
              <a:tr h="248722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Thunder Bay and Northern ON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Brian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brian.smith@tbaytel.net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4276072"/>
                  </a:ext>
                </a:extLst>
              </a:tr>
              <a:tr h="248722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Southwest Ontario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Stephen or Marj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SWOntarioGroup@cnets.ca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6058538"/>
                  </a:ext>
                </a:extLst>
              </a:tr>
              <a:tr h="248722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Toronto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Jennifer or Shirley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TorontoSupportGroup@cnets.ca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2729734"/>
                  </a:ext>
                </a:extLst>
              </a:tr>
              <a:tr h="270042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Kingston Ontario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Bea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KingstonOntarioGroup@cnets.ca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1925019"/>
                  </a:ext>
                </a:extLst>
              </a:tr>
              <a:tr h="298467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Ottawa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Gabriel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cnetottawa@gmail.com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0214982"/>
                  </a:ext>
                </a:extLst>
              </a:tr>
              <a:tr h="248722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Montreal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Jean Pierre Durand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mtlnetsg@cnets.ca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2654459"/>
                  </a:ext>
                </a:extLst>
              </a:tr>
              <a:tr h="248722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Maritimes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Tracey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Tracey@cnets.ca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87877503"/>
                  </a:ext>
                </a:extLst>
              </a:tr>
              <a:tr h="28425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NET/NEC Specific Groups</a:t>
                      </a:r>
                      <a:endParaRPr lang="en-CA" sz="12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314726"/>
                  </a:ext>
                </a:extLst>
              </a:tr>
              <a:tr h="255829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Lung NETs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Angela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LungNETsSupportGroup@cnets.ca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66737740"/>
                  </a:ext>
                </a:extLst>
              </a:tr>
              <a:tr h="299252"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PheoPara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Genna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18034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CA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pheosupportgroup@cnets.ca</a:t>
                      </a:r>
                      <a:endParaRPr lang="en-CA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5617399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855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822960"/>
            <a:ext cx="8229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94360" y="1993392"/>
            <a:ext cx="4114800" cy="0"/>
          </a:xfrm>
          <a:prstGeom prst="line">
            <a:avLst/>
          </a:prstGeom>
          <a:noFill/>
          <a:ln w="1905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176272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AEE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Questions?  Support Group Leads are here to help</a:t>
            </a:r>
            <a:r>
              <a:rPr lang="en-US" sz="1600" dirty="0">
                <a:solidFill>
                  <a:srgbClr val="00AEE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65176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 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306324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3960" y="2954086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 https://cnets.ca/support/support-groups/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47472" y="4736592"/>
            <a:ext cx="7973568" cy="0"/>
          </a:xfrm>
          <a:prstGeom prst="line">
            <a:avLst/>
          </a:prstGeom>
          <a:noFill/>
          <a:ln w="9525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Text 9"/>
          <p:cNvSpPr txBox="1"/>
          <p:nvPr/>
        </p:nvSpPr>
        <p:spPr>
          <a:xfrm>
            <a:off x="347472" y="4791456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80A8C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Canadian Neuroendocrine Tumour Society  |  cnets.ca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8394192" y="4773168"/>
            <a:ext cx="621792" cy="256032"/>
          </a:xfrm>
          <a:prstGeom prst="roundRect">
            <a:avLst>
              <a:gd name="adj" fmla="val 14286"/>
            </a:avLst>
          </a:prstGeom>
          <a:solidFill>
            <a:srgbClr val="00AEE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3" name="Text 11"/>
          <p:cNvSpPr txBox="1"/>
          <p:nvPr/>
        </p:nvSpPr>
        <p:spPr>
          <a:xfrm>
            <a:off x="8394192" y="4773168"/>
            <a:ext cx="621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285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CNETS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536</Words>
  <Application>Microsoft Office PowerPoint</Application>
  <PresentationFormat>On-screen Show (16:9)</PresentationFormat>
  <Paragraphs>81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Montserrat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Shirley Hannah</cp:lastModifiedBy>
  <cp:revision>3</cp:revision>
  <dcterms:created xsi:type="dcterms:W3CDTF">2026-09-24T16:03:08Z</dcterms:created>
  <dcterms:modified xsi:type="dcterms:W3CDTF">2026-09-24T17:07:32Z</dcterms:modified>
</cp:coreProperties>
</file>